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381" r:id="rId3"/>
    <p:sldId id="380" r:id="rId4"/>
    <p:sldId id="382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user" initials="u [2]" lastIdx="3" clrIdx="1">
    <p:extLst>
      <p:ext uri="{19B8F6BF-5375-455C-9EA6-DF929625EA0E}">
        <p15:presenceInfo xmlns:p15="http://schemas.microsoft.com/office/powerpoint/2012/main" userId="b4cb58d56f341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98"/>
    <a:srgbClr val="C9D6ED"/>
    <a:srgbClr val="BFCFEB"/>
    <a:srgbClr val="AF238C"/>
    <a:srgbClr val="FFFFFF"/>
    <a:srgbClr val="73C6BE"/>
    <a:srgbClr val="7D7D7D"/>
    <a:srgbClr val="3FB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6066" autoAdjust="0"/>
  </p:normalViewPr>
  <p:slideViewPr>
    <p:cSldViewPr snapToGrid="0">
      <p:cViewPr varScale="1">
        <p:scale>
          <a:sx n="98" d="100"/>
          <a:sy n="98" d="100"/>
        </p:scale>
        <p:origin x="1752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4-06T18:17:09.612" idx="3">
    <p:pos x="6383" y="1468"/>
    <p:text>비교적 덜 젖음 (물)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A405-10C3-4E81-818E-901C0FDBA261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31582-E7B2-4E0F-9C50-1723209A2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1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94CE8A-38B9-46C1-8B6F-1E378D2DDEA9}"/>
              </a:ext>
            </a:extLst>
          </p:cNvPr>
          <p:cNvSpPr/>
          <p:nvPr userDrawn="1"/>
        </p:nvSpPr>
        <p:spPr>
          <a:xfrm>
            <a:off x="0" y="0"/>
            <a:ext cx="9144000" cy="65135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67A2EB-CD67-413E-B582-E2F9BBE08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5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F85BD-72DC-4BF6-9E77-51B48B7CDD4B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microsoft.com/office/2007/relationships/hdphoto" Target="../media/hdphoto3.wdp"/><Relationship Id="rId17" Type="http://schemas.openxmlformats.org/officeDocument/2006/relationships/comments" Target="../comments/comment1.xml"/><Relationship Id="rId2" Type="http://schemas.openxmlformats.org/officeDocument/2006/relationships/video" Target="../media/media1.mp4"/><Relationship Id="rId16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FBAE-AAA3-429D-AB80-6AE216D8B9F5}"/>
              </a:ext>
            </a:extLst>
          </p:cNvPr>
          <p:cNvSpPr/>
          <p:nvPr/>
        </p:nvSpPr>
        <p:spPr>
          <a:xfrm>
            <a:off x="0" y="2908513"/>
            <a:ext cx="9144000" cy="104097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151F1-44D1-41A5-974F-A441BDEF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7FF-4F9D-49FD-980F-4E8463C61A06}"/>
              </a:ext>
            </a:extLst>
          </p:cNvPr>
          <p:cNvSpPr txBox="1"/>
          <p:nvPr/>
        </p:nvSpPr>
        <p:spPr>
          <a:xfrm>
            <a:off x="216310" y="3136611"/>
            <a:ext cx="876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 (2023.04.06)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5C439-2802-4DB4-B2DC-02FD4AACA0ED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58D9D-EBCC-4C06-B53D-037F1161AD74}"/>
              </a:ext>
            </a:extLst>
          </p:cNvPr>
          <p:cNvSpPr txBox="1"/>
          <p:nvPr/>
        </p:nvSpPr>
        <p:spPr>
          <a:xfrm>
            <a:off x="160101" y="1280039"/>
            <a:ext cx="7900384" cy="476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기존 실험 방법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1) Ethyl acrylate, crosslinker, 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정량하여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바이알에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담는다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2) GO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또는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graphene powder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넣고 충분히 교반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3)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소금 틀에 용액을 붓고 진공을 잡아 경화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4)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경화가 끝난 후 소금 틀을 제거한다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바꾼 실험 방법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1) Ethyl acrylate, GO powder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정량 하여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바이알에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담는다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b="1" dirty="0">
                <a:latin typeface="+mn-ea"/>
                <a:sym typeface="Wingdings" panose="05000000000000000000" pitchFamily="2" charset="2"/>
              </a:rPr>
              <a:t>2) (1)</a:t>
            </a:r>
            <a:r>
              <a:rPr lang="ko-KR" altLang="en-US" sz="1200" b="1" dirty="0">
                <a:latin typeface="+mn-ea"/>
                <a:sym typeface="Wingdings" panose="05000000000000000000" pitchFamily="2" charset="2"/>
              </a:rPr>
              <a:t>의 용액의</a:t>
            </a:r>
            <a:r>
              <a:rPr lang="en-US" altLang="ko-KR" sz="1200" b="1" dirty="0">
                <a:latin typeface="+mn-ea"/>
                <a:sym typeface="Wingdings" panose="05000000000000000000" pitchFamily="2" charset="2"/>
              </a:rPr>
              <a:t> sonication</a:t>
            </a:r>
            <a:r>
              <a:rPr lang="ko-KR" altLang="en-US" sz="1200" b="1" dirty="0">
                <a:latin typeface="+mn-ea"/>
                <a:sym typeface="Wingdings" panose="05000000000000000000" pitchFamily="2" charset="2"/>
              </a:rPr>
              <a:t>을 진행한다</a:t>
            </a:r>
            <a:r>
              <a:rPr lang="en-US" altLang="ko-KR" sz="1200" b="1" dirty="0">
                <a:latin typeface="+mn-ea"/>
                <a:sym typeface="Wingdings" panose="05000000000000000000" pitchFamily="2" charset="2"/>
              </a:rPr>
              <a:t>. 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3) Sonication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후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cross-linker, 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넣고 충분히 교반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4)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소금 틀에 용액을 붓고 진공을 잡아 경화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5)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경화가 끝난 후 소금 틀을 제거한다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기존의 방법과의 차이점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기존에 진행하지 않던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sonication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진행한다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EA, cross-linker, 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모두 넣고 진행하게 되면 열이 발생하여 경화가 진행되게 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따라서 고르게 분산시키기 위해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EA, 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powder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만 넣고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sonication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진행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342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8D835-4515-44CE-A56C-AD35FDE64C48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393B2-A2AC-4926-A24D-804EE4A5CE83}"/>
              </a:ext>
            </a:extLst>
          </p:cNvPr>
          <p:cNvSpPr txBox="1"/>
          <p:nvPr/>
        </p:nvSpPr>
        <p:spPr>
          <a:xfrm>
            <a:off x="190854" y="5655806"/>
            <a:ext cx="7900384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F-silane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첨가하여 제작한 스펀지는 내부까지 골고루 침투하여 제작됨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또한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의 경우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스펀지를 제작한 후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NaCl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빼내는 과정에서 물과 반응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NaCl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빼내면 스펀지가 산산조각 나거나 납작해 짐 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 sponge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추가로 제작하여 재현성을 확인할 계획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6F545-0E39-4FC2-BAD9-6A2D022F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18660"/>
              </p:ext>
            </p:extLst>
          </p:nvPr>
        </p:nvGraphicFramePr>
        <p:xfrm>
          <a:off x="1314147" y="970024"/>
          <a:ext cx="5439790" cy="1061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0617">
                  <a:extLst>
                    <a:ext uri="{9D8B030D-6E8A-4147-A177-3AD203B41FA5}">
                      <a16:colId xmlns:a16="http://schemas.microsoft.com/office/drawing/2014/main" val="3664288435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2471120722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59177307"/>
                    </a:ext>
                  </a:extLst>
                </a:gridCol>
                <a:gridCol w="1130519">
                  <a:extLst>
                    <a:ext uri="{9D8B030D-6E8A-4147-A177-3AD203B41FA5}">
                      <a16:colId xmlns:a16="http://schemas.microsoft.com/office/drawing/2014/main" val="89961829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188726873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3331821655"/>
                    </a:ext>
                  </a:extLst>
                </a:gridCol>
              </a:tblGrid>
              <a:tr h="36447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PEGDMA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AIBN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GO powder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F-silane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94833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247607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 (FG)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7735826"/>
                  </a:ext>
                </a:extLst>
              </a:tr>
            </a:tbl>
          </a:graphicData>
        </a:graphic>
      </p:graphicFrame>
      <p:pic>
        <p:nvPicPr>
          <p:cNvPr id="1026" name="Picture 2" descr="https://scontent.cdninstagram.com/v/t1.15752-9/338156631_951548662958032_7002757669041407897_n.jpg?_nc_cat=104&amp;ccb=1-7&amp;_nc_sid=5a057b&amp;_nc_ohc=DRR-ezEGwU0AX94BW5M&amp;_nc_ad=z-m&amp;_nc_cid=0&amp;_nc_ht=scontent.cdninstagram.com&amp;oh=03_AdR1i1KqJTlLnrDHNhpnPy7HezNvFmtFAeijqKqAYAK8Zw&amp;oe=6455EE7C">
            <a:extLst>
              <a:ext uri="{FF2B5EF4-FFF2-40B4-BE49-F238E27FC236}">
                <a16:creationId xmlns:a16="http://schemas.microsoft.com/office/drawing/2014/main" id="{07E17509-6ABE-46B5-87B7-425C73D41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3" t="9424" r="13787" b="12345"/>
          <a:stretch/>
        </p:blipFill>
        <p:spPr bwMode="auto">
          <a:xfrm>
            <a:off x="4759766" y="2180087"/>
            <a:ext cx="1994171" cy="20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cdninstagram.com/v/t1.15752-9/338156631_1277314793134064_3443505294004512941_n.jpg?_nc_cat=106&amp;ccb=1-7&amp;_nc_sid=5a057b&amp;_nc_ohc=SbUb_tQw3n0AX93fXXS&amp;_nc_ad=z-m&amp;_nc_cid=0&amp;_nc_ht=scontent.cdninstagram.com&amp;oh=03_AdQDN4Lpj5LuTpcinZe2B-uGqmeq3yPNJK_egW_iGYNZLA&amp;oe=6455EEA6">
            <a:extLst>
              <a:ext uri="{FF2B5EF4-FFF2-40B4-BE49-F238E27FC236}">
                <a16:creationId xmlns:a16="http://schemas.microsoft.com/office/drawing/2014/main" id="{9DF86F26-7D09-4C45-94AC-857EBE689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80" r="24000"/>
          <a:stretch/>
        </p:blipFill>
        <p:spPr bwMode="auto">
          <a:xfrm rot="16200000">
            <a:off x="5246149" y="3883664"/>
            <a:ext cx="1021405" cy="199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cdninstagram.com/v/t1.15752-9/338159999_951926242481958_1941802927507717990_n.jpg?_nc_cat=110&amp;ccb=1-7&amp;_nc_sid=5a057b&amp;_nc_ohc=LhNRJhm8ra4AX8ci9Aa&amp;_nc_ad=z-m&amp;_nc_cid=0&amp;_nc_ht=scontent.cdninstagram.com&amp;oh=03_AdQEZHVH8q5yzcTCkfQzIhLehlKFZ_QIVuHTUPA-Pz2Eeg&amp;oe=6455D04D">
            <a:extLst>
              <a:ext uri="{FF2B5EF4-FFF2-40B4-BE49-F238E27FC236}">
                <a16:creationId xmlns:a16="http://schemas.microsoft.com/office/drawing/2014/main" id="{34B0AB59-74DC-43BE-B146-073DE0614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49" b="4090"/>
          <a:stretch/>
        </p:blipFill>
        <p:spPr bwMode="auto">
          <a:xfrm>
            <a:off x="2039871" y="2162338"/>
            <a:ext cx="1994171" cy="19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cdninstagram.com/v/t1.15752-9/338135384_3380591895602522_4135634191262425301_n.jpg?_nc_cat=109&amp;ccb=1-7&amp;_nc_sid=5a057b&amp;_nc_ohc=0D0CSVAesdMAX-hLT4k&amp;_nc_ad=z-m&amp;_nc_cid=0&amp;_nc_ht=scontent.cdninstagram.com&amp;oh=03_AdRMeo5VrNK2sJ78Dp9GxO7VxB4bq90Q2Oo_DVFJ2V5QWA&amp;oe=6455DF0B">
            <a:extLst>
              <a:ext uri="{FF2B5EF4-FFF2-40B4-BE49-F238E27FC236}">
                <a16:creationId xmlns:a16="http://schemas.microsoft.com/office/drawing/2014/main" id="{D16D581D-E4E9-4D85-9533-DFC9DA8E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496" b="30497"/>
          <a:stretch/>
        </p:blipFill>
        <p:spPr bwMode="auto">
          <a:xfrm>
            <a:off x="2039871" y="4375342"/>
            <a:ext cx="2101175" cy="10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DFA5C-A942-4675-B34E-4B5672780E8F}"/>
              </a:ext>
            </a:extLst>
          </p:cNvPr>
          <p:cNvSpPr txBox="1"/>
          <p:nvPr/>
        </p:nvSpPr>
        <p:spPr>
          <a:xfrm>
            <a:off x="3430927" y="5129842"/>
            <a:ext cx="710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30wt%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853C-E5B2-4D3F-9EB6-4EFB3ACEBD33}"/>
              </a:ext>
            </a:extLst>
          </p:cNvPr>
          <p:cNvSpPr txBox="1"/>
          <p:nvPr/>
        </p:nvSpPr>
        <p:spPr>
          <a:xfrm>
            <a:off x="5807414" y="5129842"/>
            <a:ext cx="946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30wt% (FG)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339368644_6018045624951854_3597055263437304358_n">
            <a:hlinkClick r:id="" action="ppaction://media"/>
            <a:extLst>
              <a:ext uri="{FF2B5EF4-FFF2-40B4-BE49-F238E27FC236}">
                <a16:creationId xmlns:a16="http://schemas.microsoft.com/office/drawing/2014/main" id="{40F2AB3E-2D84-47DA-86C5-9750DDF89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lum bright="20000"/>
          </a:blip>
          <a:stretch>
            <a:fillRect/>
          </a:stretch>
        </p:blipFill>
        <p:spPr>
          <a:xfrm>
            <a:off x="7240089" y="2670987"/>
            <a:ext cx="3047460" cy="2285595"/>
          </a:xfrm>
          <a:prstGeom prst="rect">
            <a:avLst/>
          </a:prstGeom>
        </p:spPr>
      </p:pic>
      <p:pic>
        <p:nvPicPr>
          <p:cNvPr id="8" name="339370004_6212247288860670_7009419155423115237_n">
            <a:hlinkClick r:id="" action="ppaction://media"/>
            <a:extLst>
              <a:ext uri="{FF2B5EF4-FFF2-40B4-BE49-F238E27FC236}">
                <a16:creationId xmlns:a16="http://schemas.microsoft.com/office/drawing/2014/main" id="{66937698-638F-47EA-B204-B36CE2D84A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>
            <a:lum bright="20000"/>
          </a:blip>
          <a:stretch>
            <a:fillRect/>
          </a:stretch>
        </p:blipFill>
        <p:spPr>
          <a:xfrm>
            <a:off x="-1493741" y="2670197"/>
            <a:ext cx="3047460" cy="22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2212D-D170-4BE8-81BA-0CD471204D64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93537-42C0-4736-88F3-1036A8B82D9E}"/>
              </a:ext>
            </a:extLst>
          </p:cNvPr>
          <p:cNvSpPr txBox="1"/>
          <p:nvPr/>
        </p:nvSpPr>
        <p:spPr>
          <a:xfrm>
            <a:off x="122760" y="743338"/>
            <a:ext cx="7900384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제작된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스펀지들의 접촉각을 측정할 예정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Salt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완전히 제거하기 위해 추가 세척 진행중 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젖음성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측정 중 완전히 제거되지 않은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salt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확인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스펀지를 추가로 제작하여 재현성을 확인할 예정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다양한 조성으로 실험을 진행 예정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9471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18332</TotalTime>
  <Words>279</Words>
  <Application>Microsoft Office PowerPoint</Application>
  <PresentationFormat>화면 슬라이드 쇼(4:3)</PresentationFormat>
  <Paragraphs>35</Paragraphs>
  <Slides>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574</cp:revision>
  <dcterms:created xsi:type="dcterms:W3CDTF">2022-09-14T04:48:29Z</dcterms:created>
  <dcterms:modified xsi:type="dcterms:W3CDTF">2023-04-06T09:18:36Z</dcterms:modified>
</cp:coreProperties>
</file>